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48335-525D-4699-9B22-EF0B5E392DB3}" type="datetimeFigureOut">
              <a:rPr lang="en-US" smtClean="0"/>
              <a:pPr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35CE-B1E7-4B64-BDE9-9A4BFB3C0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08B25-CA34-459D-8268-FBE29BC88682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228600" y="990600"/>
            <a:ext cx="57912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HEADING_______________   DISTANCE____________</a:t>
            </a:r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DROP/LAND HEADING__________________</a:t>
            </a:r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DROP SPEED_____________   DROP ALT.______________</a:t>
            </a:r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PERT. INFO. _______________________________________</a:t>
            </a:r>
            <a:endParaRPr lang="en-US" sz="1400" dirty="0"/>
          </a:p>
          <a:p>
            <a:pPr eaLnBrk="0" hangingPunct="0"/>
            <a:endParaRPr lang="en-US" sz="1400" b="1" dirty="0">
              <a:solidFill>
                <a:srgbClr val="000000"/>
              </a:solidFill>
              <a:cs typeface="Times New Roman" pitchFamily="18" charset="0"/>
            </a:endParaRPr>
          </a:p>
          <a:p>
            <a:pPr eaLnBrk="0" hangingPunct="0"/>
            <a:r>
              <a:rPr lang="en-US" sz="1400" b="1" dirty="0" smtClean="0">
                <a:solidFill>
                  <a:srgbClr val="000000"/>
                </a:solidFill>
                <a:cs typeface="Times New Roman" pitchFamily="18" charset="0"/>
              </a:rPr>
              <a:t>_________________________________________________</a:t>
            </a:r>
            <a:endParaRPr lang="en-US" sz="1400" b="1" dirty="0">
              <a:solidFill>
                <a:srgbClr val="000000"/>
              </a:solidFill>
              <a:cs typeface="Times New Roman" pitchFamily="18" charset="0"/>
            </a:endParaRPr>
          </a:p>
          <a:p>
            <a:pPr eaLnBrk="0" hangingPunct="0"/>
            <a:endParaRPr lang="en-US" sz="1400" dirty="0"/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______________JUMPERS</a:t>
            </a:r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                                                   &gt; PER PASS</a:t>
            </a:r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______________BUNDLES</a:t>
            </a:r>
          </a:p>
          <a:p>
            <a:pPr eaLnBrk="0" hangingPunct="0"/>
            <a:endParaRPr lang="en-US" sz="1400" dirty="0"/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FIELD ELEVATION__________</a:t>
            </a:r>
          </a:p>
          <a:p>
            <a:pPr eaLnBrk="0" hangingPunct="0"/>
            <a:endParaRPr lang="en-US" sz="1400" dirty="0"/>
          </a:p>
          <a:p>
            <a:pPr eaLnBrk="0" hangingPunct="0"/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ADVISORIES_______________________________________</a:t>
            </a:r>
            <a:endParaRPr lang="en-US" sz="1400" dirty="0"/>
          </a:p>
          <a:p>
            <a:pPr eaLnBrk="0" hangingPunct="0"/>
            <a:endParaRPr lang="en-US" sz="1400" b="1" dirty="0">
              <a:cs typeface="Times New Roman" pitchFamily="18" charset="0"/>
            </a:endParaRPr>
          </a:p>
          <a:p>
            <a:pPr eaLnBrk="0" hangingPunct="0"/>
            <a:r>
              <a:rPr lang="en-US" sz="1400" b="1" dirty="0" smtClean="0">
                <a:cs typeface="Times New Roman" pitchFamily="18" charset="0"/>
              </a:rPr>
              <a:t>_________________________________________________</a:t>
            </a:r>
            <a:endParaRPr lang="en-US" sz="1400" dirty="0"/>
          </a:p>
          <a:p>
            <a:pPr eaLnBrk="0" hangingPunct="0"/>
            <a:r>
              <a:rPr lang="en-US" sz="1400" dirty="0"/>
              <a:t> </a:t>
            </a:r>
          </a:p>
        </p:txBody>
      </p:sp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0" y="177800"/>
            <a:ext cx="4724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GTA BLOCK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</Words>
  <Application>Microsoft Office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U.S. Army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jessie.parsons</dc:creator>
  <cp:lastModifiedBy>jessie.parsons</cp:lastModifiedBy>
  <cp:revision>2</cp:revision>
  <dcterms:created xsi:type="dcterms:W3CDTF">2009-12-09T17:47:22Z</dcterms:created>
  <dcterms:modified xsi:type="dcterms:W3CDTF">2009-12-09T17:53:09Z</dcterms:modified>
</cp:coreProperties>
</file>